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2" r:id="rId3"/>
    <p:sldId id="263" r:id="rId4"/>
    <p:sldId id="266" r:id="rId5"/>
    <p:sldId id="258" r:id="rId6"/>
    <p:sldId id="265" r:id="rId7"/>
    <p:sldId id="267" r:id="rId8"/>
    <p:sldId id="264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134" y="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854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3093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8262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8695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7453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6433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0419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0753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9900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1142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9252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261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8448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3916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6042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8734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4931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45709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7544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13308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9250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0043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9248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0058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630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316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4439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0094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9463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1558</TotalTime>
  <Words>0</Words>
  <Application>Microsoft Office PowerPoint</Application>
  <PresentationFormat>On-screen Show (4:3)</PresentationFormat>
  <Paragraphs>0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Singh, Vikash</dc:creator>
  <cp:lastModifiedBy>Singh, Vikash</cp:lastModifiedBy>
  <cp:revision>37</cp:revision>
  <dcterms:created xsi:type="dcterms:W3CDTF">2006-08-16T00:00:00Z</dcterms:created>
  <dcterms:modified xsi:type="dcterms:W3CDTF">2017-06-28T10:00:17Z</dcterms:modified>
</cp:coreProperties>
</file>